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0413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6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pos="4969">
          <p15:clr>
            <a:srgbClr val="A4A3A4"/>
          </p15:clr>
        </p15:guide>
        <p15:guide id="7" pos="349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4B3E31"/>
    <a:srgbClr val="00435E"/>
    <a:srgbClr val="FFC828"/>
    <a:srgbClr val="ADCFBA"/>
    <a:srgbClr val="BF9C81"/>
    <a:srgbClr val="C8C7B2"/>
    <a:srgbClr val="076471"/>
    <a:srgbClr val="88919F"/>
    <a:srgbClr val="141432"/>
    <a:srgbClr val="96B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5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414" y="102"/>
      </p:cViewPr>
      <p:guideLst>
        <p:guide orient="horz" pos="276"/>
        <p:guide orient="horz" pos="979"/>
        <p:guide orient="horz" pos="3996"/>
        <p:guide orient="horz" pos="870"/>
        <p:guide orient="horz" pos="3589"/>
        <p:guide pos="4969"/>
        <p:guide pos="349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21/07/2022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FEB9CCEF-7AB3-41F7-BFC7-34EBBE62B4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6CBA84B9-04BB-413B-AE2B-E54A0ECF217B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854CE882-5FD9-4B9F-B15E-5F42C333152A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pattedyr, svin, gnaver&#10;&#10;Automatisk genereret beskrivelse">
            <a:extLst>
              <a:ext uri="{FF2B5EF4-FFF2-40B4-BE49-F238E27FC236}">
                <a16:creationId xmlns:a16="http://schemas.microsoft.com/office/drawing/2014/main" id="{56994175-C07F-454E-BCD9-DC6D9271E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4"/>
          <a:stretch/>
        </p:blipFill>
        <p:spPr>
          <a:xfrm>
            <a:off x="-1" y="0"/>
            <a:ext cx="12190413" cy="6858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D459EE7-6FDA-48BD-B92E-845FACA63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F7F2DE6-C0D5-405B-BCA9-1A8169B5FD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9DAEA83-FF29-432A-B910-1DD7DE59A6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90C7A62-4FA1-4CDD-9F77-D62CE596A62E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282365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ko, kvæg, pattedyr, hvid&#10;&#10;Automatisk genereret beskrivelse">
            <a:extLst>
              <a:ext uri="{FF2B5EF4-FFF2-40B4-BE49-F238E27FC236}">
                <a16:creationId xmlns:a16="http://schemas.microsoft.com/office/drawing/2014/main" id="{CAC61E14-1DA9-480B-B20A-3457A3F771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6"/>
          <a:stretch/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C00161-39CE-425B-BBF1-A04CDFCA6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BB885F5-4AD8-4EB9-8743-FDB25A90E7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E443B1B-03E7-41CE-8608-665D7F28966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7F5946F-C8CE-4C7F-985F-898A3E2A3E1D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38870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Solid grøn farve samt baggrundbillede - tekst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8131F5D-0F49-45AA-9C86-6BEAFC033E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A13C3F9C-E768-4B43-A473-7B2B3548C118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rgbClr val="71AF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35665D-40FF-4C8F-A164-622585614F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5836" y="2770030"/>
            <a:ext cx="8435922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lang="da-DK" sz="32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noProof="0" dirty="0"/>
              <a:t>KLIK FOR AT TILFØJE TITEL PÅ OPLÆG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917192D-52B3-447D-95AD-B8EC062384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5836" y="3237858"/>
            <a:ext cx="7351712" cy="527211"/>
          </a:xfrm>
        </p:spPr>
        <p:txBody>
          <a:bodyPr/>
          <a:lstStyle>
            <a:lvl1pPr marL="0" indent="0">
              <a:buNone/>
              <a:defRPr lang="da-DK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9197730-2C90-40F3-A881-077E8DD1C9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836" y="3804054"/>
            <a:ext cx="4477255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D36832DA-C516-42AE-AF0C-6253CE7AC23D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Pladsholder til billede 7">
            <a:extLst>
              <a:ext uri="{FF2B5EF4-FFF2-40B4-BE49-F238E27FC236}">
                <a16:creationId xmlns:a16="http://schemas.microsoft.com/office/drawing/2014/main" id="{FFFBB3BC-849F-4139-8B0E-B0457208E4C7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FC6B6C9D-4094-41A4-B37D-3008C755D4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Solid grøn farve - tekst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650DC1-9C43-451D-9ED4-464F655DDE4D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rgbClr val="71AF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5836" y="2758978"/>
            <a:ext cx="8435922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lang="da-DK" sz="32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noProof="0" dirty="0"/>
              <a:t>KLIK FOR AT TILFØJE TITEL PÅ OPLÆG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045836" y="3237858"/>
            <a:ext cx="7351712" cy="527211"/>
          </a:xfrm>
        </p:spPr>
        <p:txBody>
          <a:bodyPr/>
          <a:lstStyle>
            <a:lvl1pPr marL="0" indent="0">
              <a:buNone/>
              <a:defRPr lang="da-DK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EF2070-ADDA-40DF-9983-343CEA397D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836" y="3804054"/>
            <a:ext cx="4477255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7" name="Pladsholder til billede 7">
            <a:extLst>
              <a:ext uri="{FF2B5EF4-FFF2-40B4-BE49-F238E27FC236}">
                <a16:creationId xmlns:a16="http://schemas.microsoft.com/office/drawing/2014/main" id="{7A8B1FD9-D599-4F13-9FDC-F372219E5229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A3FA53E7-63DA-4E94-92F7-EC13B8B90751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F204366-9A6F-4A09-9979-8093799E4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21-07-2022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6FF8B5DA-E637-4B42-9C89-91D29CC7D95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327646" y="1549398"/>
            <a:ext cx="4600575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21-07-2022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B1FCB700-9F45-4E87-9AD5-ACD22546BC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5398BC95-60A2-4CE3-9B09-AA75E501B73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42925" y="1549399"/>
            <a:ext cx="7296257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21-07-2022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A491278A-BA3F-4CE9-9525-A14D37941C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7843" y="1549397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7FF69D0E-5070-4381-A70B-3D1509BBCA3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466080" y="1549398"/>
            <a:ext cx="7296257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21-07-2022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21-07-2022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11104642" cy="4148139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21-07-2022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501128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Indsæt valgfrit billede og logo -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   </a:t>
            </a:r>
            <a:br>
              <a:rPr lang="da-DK" noProof="0" dirty="0"/>
            </a:br>
            <a:r>
              <a:rPr lang="da-DK" noProof="0" dirty="0"/>
              <a:t>det hvide felt og indsæt billede via ”indsæt </a:t>
            </a:r>
            <a:br>
              <a:rPr lang="da-DK" noProof="0" dirty="0"/>
            </a:br>
            <a:r>
              <a:rPr lang="da-DK" noProof="0" dirty="0"/>
              <a:t>billede” i menulinjen eller træk billedet ind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D151542C-D8FC-4DF6-B231-353868BC92D3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Pladsholder til billede 7">
            <a:extLst>
              <a:ext uri="{FF2B5EF4-FFF2-40B4-BE49-F238E27FC236}">
                <a16:creationId xmlns:a16="http://schemas.microsoft.com/office/drawing/2014/main" id="{4BBED94B-CFEE-49E6-A62E-41C788825A1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BF42C7A-6E59-480F-B7C6-B03C2965BE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834226" y="5999432"/>
            <a:ext cx="892800" cy="374400"/>
          </a:xfrm>
          <a:blipFill>
            <a:blip r:embed="rId2"/>
            <a:stretch>
              <a:fillRect/>
            </a:stretch>
          </a:blip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BFDF063-ACAB-4EDE-A22B-A21C89B4E0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4063" y="-9525"/>
            <a:ext cx="6379200" cy="4496400"/>
          </a:xfrm>
          <a:solidFill>
            <a:schemeClr val="accent2">
              <a:alpha val="8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</p:spTree>
    <p:extLst>
      <p:ext uri="{BB962C8B-B14F-4D97-AF65-F5344CB8AC3E}">
        <p14:creationId xmlns:p14="http://schemas.microsoft.com/office/powerpoint/2010/main" val="3375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Indsæt valgfrit billede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   </a:t>
            </a:r>
            <a:br>
              <a:rPr lang="da-DK" noProof="0" dirty="0"/>
            </a:br>
            <a:r>
              <a:rPr lang="da-DK" noProof="0" dirty="0"/>
              <a:t>det hvide felt og indsæt billede via ”indsæt </a:t>
            </a:r>
            <a:br>
              <a:rPr lang="da-DK" noProof="0" dirty="0"/>
            </a:br>
            <a:r>
              <a:rPr lang="da-DK" noProof="0" dirty="0"/>
              <a:t>billede” i menulinjen eller træk billedet ind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D151542C-D8FC-4DF6-B231-353868BC92D3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Pladsholder til billede 7">
            <a:extLst>
              <a:ext uri="{FF2B5EF4-FFF2-40B4-BE49-F238E27FC236}">
                <a16:creationId xmlns:a16="http://schemas.microsoft.com/office/drawing/2014/main" id="{4BBED94B-CFEE-49E6-A62E-41C788825A1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BBF42C7A-6E59-480F-B7C6-B03C2965BEE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834226" y="5999432"/>
            <a:ext cx="892800" cy="374400"/>
          </a:xfrm>
          <a:blipFill>
            <a:blip r:embed="rId2"/>
            <a:stretch>
              <a:fillRect/>
            </a:stretch>
          </a:blip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BFDF063-ACAB-4EDE-A22B-A21C89B4E0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4063" y="-9525"/>
            <a:ext cx="6379200" cy="4496400"/>
          </a:xfrm>
          <a:solidFill>
            <a:schemeClr val="accent2">
              <a:alpha val="8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</p:spTree>
    <p:extLst>
      <p:ext uri="{BB962C8B-B14F-4D97-AF65-F5344CB8AC3E}">
        <p14:creationId xmlns:p14="http://schemas.microsoft.com/office/powerpoint/2010/main" val="284374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udendørs, græs, jord, parkeret&#10;&#10;Automatisk genereret beskrivelse">
            <a:extLst>
              <a:ext uri="{FF2B5EF4-FFF2-40B4-BE49-F238E27FC236}">
                <a16:creationId xmlns:a16="http://schemas.microsoft.com/office/drawing/2014/main" id="{F76398C3-1F56-4B90-AF71-D637EAB4D8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0"/>
          <a:stretch/>
        </p:blipFill>
        <p:spPr>
          <a:xfrm>
            <a:off x="0" y="-1"/>
            <a:ext cx="12190413" cy="6858001"/>
          </a:xfrm>
          <a:prstGeom prst="rect">
            <a:avLst/>
          </a:prstGeom>
        </p:spPr>
      </p:pic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E91851B-E652-4184-BCEA-66608DEFF098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860FFEE-A2AC-43D7-897C-D130B8C41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FAD0AD5-FBF2-44C0-B15E-F1EB61BB8D4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582E648-2E97-4B76-AD8D-C4772A1EC8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C30FB38-11DF-4F05-A11A-FE50F96E1A16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179867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person&#10;&#10;Automatisk genereret beskrivelse">
            <a:extLst>
              <a:ext uri="{FF2B5EF4-FFF2-40B4-BE49-F238E27FC236}">
                <a16:creationId xmlns:a16="http://schemas.microsoft.com/office/drawing/2014/main" id="{BADF78D2-6A89-4551-A31F-A8BAD84125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0"/>
          <a:stretch/>
        </p:blipFill>
        <p:spPr>
          <a:xfrm>
            <a:off x="0" y="-1"/>
            <a:ext cx="12190413" cy="6858001"/>
          </a:xfrm>
          <a:prstGeom prst="rect">
            <a:avLst/>
          </a:prstGeom>
        </p:spPr>
      </p:pic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E91851B-E652-4184-BCEA-66608DEFF098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B0DBC7E-45A1-45B7-88BC-014A2269D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2EB2A7-9407-4EF7-8A78-38A0ADAA0F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C5A0169-CD00-4F6A-AE4D-64B34F5E0B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D111AF64-927D-4EFC-820D-6F48BF3585E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834226" y="5999432"/>
            <a:ext cx="892800" cy="374400"/>
          </a:xfrm>
          <a:blipFill>
            <a:blip r:embed="rId3"/>
            <a:stretch>
              <a:fillRect/>
            </a:stretch>
          </a:blip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335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græs&#10;&#10;Automatisk genereret beskrivelse">
            <a:extLst>
              <a:ext uri="{FF2B5EF4-FFF2-40B4-BE49-F238E27FC236}">
                <a16:creationId xmlns:a16="http://schemas.microsoft.com/office/drawing/2014/main" id="{60E81C7A-E36D-4636-A092-01F47D505B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"/>
          <a:stretch/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E91851B-E652-4184-BCEA-66608DEFF098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834E11-498C-4198-A032-ED14BDD91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5292C3B-D5F0-45FD-950E-7BF90855BAB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F798D23-BE42-4BA5-8D89-2452CD4B11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693AC7A-DA7F-441C-AA4A-80123F4E87BB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92820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himmel, udendørs, græs, natur&#10;&#10;Automatisk genereret beskrivelse">
            <a:extLst>
              <a:ext uri="{FF2B5EF4-FFF2-40B4-BE49-F238E27FC236}">
                <a16:creationId xmlns:a16="http://schemas.microsoft.com/office/drawing/2014/main" id="{D532DDA4-1499-4A71-98F1-A9BC65065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0"/>
            <a:ext cx="12190413" cy="685368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rgbClr val="4B3E3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585EC9-7D25-4075-BFFF-B2585D0C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4DC2986-95FE-4857-8AA5-D37D9525C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0CDBDF5-5D80-41DE-B0F6-6EF232DC84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64D6715-5AD4-49FA-8D81-C0C810D491C5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38022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mand, person&#10;&#10;Automatisk genereret beskrivelse">
            <a:extLst>
              <a:ext uri="{FF2B5EF4-FFF2-40B4-BE49-F238E27FC236}">
                <a16:creationId xmlns:a16="http://schemas.microsoft.com/office/drawing/2014/main" id="{9D40A8E7-2C0E-48B1-925E-926D41F46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6"/>
          <a:stretch/>
        </p:blipFill>
        <p:spPr>
          <a:xfrm>
            <a:off x="0" y="-1"/>
            <a:ext cx="12190413" cy="7002031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23" name="Pladsholder til billede 7">
            <a:extLst>
              <a:ext uri="{FF2B5EF4-FFF2-40B4-BE49-F238E27FC236}">
                <a16:creationId xmlns:a16="http://schemas.microsoft.com/office/drawing/2014/main" id="{2D3C8634-6A3D-4285-8FCC-17950D72F5C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8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PAF/KAF/MAF/KAR... </a:t>
            </a:r>
            <a:br>
              <a:rPr lang="da-DK" noProof="0" dirty="0"/>
            </a:br>
            <a:r>
              <a:rPr lang="da-DK" noProof="0" dirty="0"/>
              <a:t>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24" name="Pladsholder til billede 7">
            <a:extLst>
              <a:ext uri="{FF2B5EF4-FFF2-40B4-BE49-F238E27FC236}">
                <a16:creationId xmlns:a16="http://schemas.microsoft.com/office/drawing/2014/main" id="{46E59BC0-05D3-4ED2-A86F-1DEEC3F5D33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Klik og indsæt GUDP, </a:t>
            </a:r>
            <a:r>
              <a:rPr lang="da-DK" noProof="0" dirty="0" err="1"/>
              <a:t>DanAvl</a:t>
            </a:r>
            <a:r>
              <a:rPr lang="da-DK" noProof="0" dirty="0"/>
              <a:t> eller fond-logo her. Q:\SEGES_Visuel_identitet\PowerPoint\Skabeloner\Grafik til SEGES </a:t>
            </a:r>
            <a:r>
              <a:rPr lang="da-DK" noProof="0" dirty="0" err="1"/>
              <a:t>pptx</a:t>
            </a:r>
            <a:endParaRPr lang="da-DK" noProof="0" dirty="0"/>
          </a:p>
          <a:p>
            <a:pPr lvl="0"/>
            <a:endParaRPr lang="da-DK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52A3C5-DD60-4F5B-A4C6-E3C5DD3F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B93E016-FF5B-4C50-B8A0-EB349FFDE4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9C20E4B-5B66-4361-8474-9B798A3939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F75E051-4135-4F6B-928B-46DBF4216DCA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46211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858808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11104642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1C94F387-72AF-7F46-9F62-3BEE8B63B887}" type="datetime1">
              <a:rPr lang="da-DK" smtClean="0"/>
              <a:pPr/>
              <a:t>21-07-2022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A28E9EC-BC9A-4D03-A0B6-399FCB73B80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18" y="6028696"/>
            <a:ext cx="857484" cy="3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3" r:id="rId2"/>
    <p:sldLayoutId id="2147483750" r:id="rId3"/>
    <p:sldLayoutId id="214748375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30" r:id="rId12"/>
    <p:sldLayoutId id="2147483729" r:id="rId13"/>
    <p:sldLayoutId id="2147483734" r:id="rId14"/>
    <p:sldLayoutId id="2147483735" r:id="rId15"/>
    <p:sldLayoutId id="2147483736" r:id="rId16"/>
    <p:sldLayoutId id="2147483737" r:id="rId17"/>
    <p:sldLayoutId id="2147483739" r:id="rId18"/>
    <p:sldLayoutId id="2147483740" r:id="rId19"/>
    <p:sldLayoutId id="214748374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2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seges.tv/secret/76179312/d699006db9ef7ac42bae1430907a1f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613D2E2-ED94-4A05-B902-597DF49D846F}"/>
              </a:ext>
            </a:extLst>
          </p:cNvPr>
          <p:cNvSpPr txBox="1">
            <a:spLocks/>
          </p:cNvSpPr>
          <p:nvPr/>
        </p:nvSpPr>
        <p:spPr>
          <a:xfrm>
            <a:off x="529793" y="392884"/>
            <a:ext cx="5281443" cy="90699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Titel</a:t>
            </a:r>
            <a:endParaRPr lang="da-DK" dirty="0"/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C8100A37-BFD5-42B7-9D7F-79187447E1BF}"/>
              </a:ext>
            </a:extLst>
          </p:cNvPr>
          <p:cNvSpPr txBox="1">
            <a:spLocks/>
          </p:cNvSpPr>
          <p:nvPr/>
        </p:nvSpPr>
        <p:spPr>
          <a:xfrm>
            <a:off x="743222" y="2132873"/>
            <a:ext cx="3754755" cy="2341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a-DK" dirty="0"/>
              <a:t>Se videoen ”Sådan bruger jeg antibiotika med omtanke” på seges.tv:</a:t>
            </a:r>
          </a:p>
          <a:p>
            <a:pPr marL="0" indent="0">
              <a:buFont typeface="Arial"/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https://www.seges.tv/secret/76179312/d699006db9ef7ac42bae1430907a1f82</a:t>
            </a:r>
            <a:endParaRPr lang="da-DK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BB91E152-7D73-4B95-9218-AF6E5C3576F1}"/>
              </a:ext>
            </a:extLst>
          </p:cNvPr>
          <p:cNvSpPr txBox="1">
            <a:spLocks/>
          </p:cNvSpPr>
          <p:nvPr/>
        </p:nvSpPr>
        <p:spPr>
          <a:xfrm>
            <a:off x="6095206" y="1857785"/>
            <a:ext cx="3754755" cy="2341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6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a-DK" dirty="0"/>
              <a:t>Indsæt skærmbillede af videoen på YouTube/</a:t>
            </a:r>
            <a:r>
              <a:rPr lang="da-DK" dirty="0" err="1"/>
              <a:t>Vimeo</a:t>
            </a:r>
            <a:endParaRPr lang="da-DK" dirty="0"/>
          </a:p>
          <a:p>
            <a:pPr marL="0" indent="0">
              <a:buFont typeface="Arial"/>
              <a:buNone/>
            </a:pPr>
            <a:endParaRPr lang="da-DK" dirty="0"/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9D983E29-5F4C-4B00-B187-AE3B6D6890B7}"/>
              </a:ext>
            </a:extLst>
          </p:cNvPr>
          <p:cNvSpPr txBox="1">
            <a:spLocks/>
          </p:cNvSpPr>
          <p:nvPr/>
        </p:nvSpPr>
        <p:spPr>
          <a:xfrm>
            <a:off x="617489" y="5074024"/>
            <a:ext cx="5119923" cy="885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6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2300"/>
              </a:spcAft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/>
              <a:buChar char="•"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Hvis du ikke kan få adgang til videoen, kan du kontakte SEGES </a:t>
            </a:r>
            <a:r>
              <a:rPr lang="da-DK" dirty="0" err="1"/>
              <a:t>Innovayion</a:t>
            </a:r>
            <a:r>
              <a:rPr lang="da-DK" dirty="0"/>
              <a:t>. Videoen er dokumenteret på seges.tv og i projektets arkiv.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7C7989E-77A9-42F1-B415-BB856C9CF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32" y="1399336"/>
            <a:ext cx="3930902" cy="380835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92229D2F-2B4B-EF68-8A3A-B7B061B57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447" y="5346408"/>
            <a:ext cx="2030136" cy="66325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21294B56-CAC9-60FB-189D-DC3404EB2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3499" y="5331699"/>
            <a:ext cx="2098457" cy="6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50609"/>
      </p:ext>
    </p:extLst>
  </p:cSld>
  <p:clrMapOvr>
    <a:masterClrMapping/>
  </p:clrMapOvr>
</p:sld>
</file>

<file path=ppt/theme/theme1.xml><?xml version="1.0" encoding="utf-8"?>
<a:theme xmlns:a="http://schemas.openxmlformats.org/drawingml/2006/main" name="SEGES Innovation">
  <a:themeElements>
    <a:clrScheme name="SEGES PS">
      <a:dk1>
        <a:srgbClr val="000000"/>
      </a:dk1>
      <a:lt1>
        <a:sysClr val="window" lastClr="FFFFFF"/>
      </a:lt1>
      <a:dk2>
        <a:srgbClr val="005521"/>
      </a:dk2>
      <a:lt2>
        <a:srgbClr val="FFFFFF"/>
      </a:lt2>
      <a:accent1>
        <a:srgbClr val="71AE89"/>
      </a:accent1>
      <a:accent2>
        <a:srgbClr val="00435E"/>
      </a:accent2>
      <a:accent3>
        <a:srgbClr val="CECCBB"/>
      </a:accent3>
      <a:accent4>
        <a:srgbClr val="9DDCF9"/>
      </a:accent4>
      <a:accent5>
        <a:srgbClr val="4B3E31"/>
      </a:accent5>
      <a:accent6>
        <a:srgbClr val="EE6C00"/>
      </a:accent6>
      <a:hlink>
        <a:srgbClr val="00435E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GESInnovation2022.pptx" id="{BB066885-B3D3-4CD3-B871-FE777801DA8B}" vid="{308CA8FB-0148-4435-BCD8-3F638ED4DE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64</Words>
  <Application>Microsoft Office PowerPoint</Application>
  <PresentationFormat>Brugerdefineret</PresentationFormat>
  <Paragraphs>5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4" baseType="lpstr">
      <vt:lpstr>Arial</vt:lpstr>
      <vt:lpstr>Calibri</vt:lpstr>
      <vt:lpstr>SEGES Innovation</vt:lpstr>
      <vt:lpstr>PowerPoint-præsentation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Anja Overgaard Revsbeck</dc:creator>
  <cp:lastModifiedBy>Heidi Priess-Sørensen</cp:lastModifiedBy>
  <cp:revision>6</cp:revision>
  <dcterms:created xsi:type="dcterms:W3CDTF">2022-02-02T11:10:03Z</dcterms:created>
  <dcterms:modified xsi:type="dcterms:W3CDTF">2022-07-21T12:15:51Z</dcterms:modified>
</cp:coreProperties>
</file>