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6" r:id="rId4"/>
  </p:sldMasterIdLst>
  <p:notesMasterIdLst>
    <p:notesMasterId r:id="rId6"/>
  </p:notesMasterIdLst>
  <p:handoutMasterIdLst>
    <p:handoutMasterId r:id="rId7"/>
  </p:handoutMasterIdLst>
  <p:sldIdLst>
    <p:sldId id="311" r:id="rId5"/>
  </p:sldIdLst>
  <p:sldSz cx="12190413" cy="6858000"/>
  <p:notesSz cx="9926638" cy="679767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6">
          <p15:clr>
            <a:srgbClr val="A4A3A4"/>
          </p15:clr>
        </p15:guide>
        <p15:guide id="2" orient="horz" pos="979">
          <p15:clr>
            <a:srgbClr val="A4A3A4"/>
          </p15:clr>
        </p15:guide>
        <p15:guide id="3" orient="horz" pos="3996">
          <p15:clr>
            <a:srgbClr val="A4A3A4"/>
          </p15:clr>
        </p15:guide>
        <p15:guide id="4" orient="horz" pos="870">
          <p15:clr>
            <a:srgbClr val="A4A3A4"/>
          </p15:clr>
        </p15:guide>
        <p15:guide id="5" orient="horz" pos="3589">
          <p15:clr>
            <a:srgbClr val="A4A3A4"/>
          </p15:clr>
        </p15:guide>
        <p15:guide id="6" pos="4969">
          <p15:clr>
            <a:srgbClr val="A4A3A4"/>
          </p15:clr>
        </p15:guide>
        <p15:guide id="7" pos="349">
          <p15:clr>
            <a:srgbClr val="A4A3A4"/>
          </p15:clr>
        </p15:guide>
        <p15:guide id="8" pos="1440">
          <p15:clr>
            <a:srgbClr val="A4A3A4"/>
          </p15:clr>
        </p15:guide>
        <p15:guide id="9" pos="1538">
          <p15:clr>
            <a:srgbClr val="A4A3A4"/>
          </p15:clr>
        </p15:guide>
        <p15:guide id="10" pos="2616">
          <p15:clr>
            <a:srgbClr val="A4A3A4"/>
          </p15:clr>
        </p15:guide>
        <p15:guide id="11" pos="2712">
          <p15:clr>
            <a:srgbClr val="A4A3A4"/>
          </p15:clr>
        </p15:guide>
        <p15:guide id="12" pos="3798">
          <p15:clr>
            <a:srgbClr val="A4A3A4"/>
          </p15:clr>
        </p15:guide>
        <p15:guide id="13" pos="3888">
          <p15:clr>
            <a:srgbClr val="A4A3A4"/>
          </p15:clr>
        </p15:guide>
        <p15:guide id="14" pos="5058">
          <p15:clr>
            <a:srgbClr val="A4A3A4"/>
          </p15:clr>
        </p15:guide>
        <p15:guide id="15" pos="6162">
          <p15:clr>
            <a:srgbClr val="A4A3A4"/>
          </p15:clr>
        </p15:guide>
        <p15:guide id="16" pos="6246">
          <p15:clr>
            <a:srgbClr val="A4A3A4"/>
          </p15:clr>
        </p15:guide>
        <p15:guide id="17" pos="7333">
          <p15:clr>
            <a:srgbClr val="A4A3A4"/>
          </p15:clr>
        </p15:guide>
        <p15:guide id="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3E31"/>
    <a:srgbClr val="00435E"/>
    <a:srgbClr val="FFC828"/>
    <a:srgbClr val="ADCFBA"/>
    <a:srgbClr val="BF9C81"/>
    <a:srgbClr val="C8C7B2"/>
    <a:srgbClr val="076471"/>
    <a:srgbClr val="88919F"/>
    <a:srgbClr val="141432"/>
    <a:srgbClr val="96B4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7" autoAdjust="0"/>
    <p:restoredTop sz="94595" autoAdjust="0"/>
  </p:normalViewPr>
  <p:slideViewPr>
    <p:cSldViewPr snapToGrid="0" snapToObjects="1" showGuides="1">
      <p:cViewPr>
        <p:scale>
          <a:sx n="117" d="100"/>
          <a:sy n="117" d="100"/>
        </p:scale>
        <p:origin x="156" y="-168"/>
      </p:cViewPr>
      <p:guideLst>
        <p:guide orient="horz" pos="276"/>
        <p:guide orient="horz" pos="979"/>
        <p:guide orient="horz" pos="3996"/>
        <p:guide orient="horz" pos="870"/>
        <p:guide orient="horz" pos="3589"/>
        <p:guide pos="4969"/>
        <p:guide pos="349"/>
        <p:guide pos="1440"/>
        <p:guide pos="1538"/>
        <p:guide pos="2616"/>
        <p:guide pos="2712"/>
        <p:guide pos="3798"/>
        <p:guide pos="3888"/>
        <p:guide pos="5058"/>
        <p:guide pos="6162"/>
        <p:guide pos="6246"/>
        <p:guide pos="7333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64" d="100"/>
          <a:sy n="64" d="100"/>
        </p:scale>
        <p:origin x="-2645" y="-82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A636B-339A-4D26-BD9F-0743507A8BA5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793D-0B98-4CFE-808E-33B35F5DF59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6690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09004-5A13-4E89-9C6B-5A51303EFF0C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51D94-5711-4DB0-8CD6-B7C0F68C99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5453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>
            <a:extLst>
              <a:ext uri="{FF2B5EF4-FFF2-40B4-BE49-F238E27FC236}">
                <a16:creationId xmlns:a16="http://schemas.microsoft.com/office/drawing/2014/main" id="{FEB9CCEF-7AB3-41F7-BFC7-34EBBE62B4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0" name="Rektangel 19">
            <a:extLst>
              <a:ext uri="{FF2B5EF4-FFF2-40B4-BE49-F238E27FC236}">
                <a16:creationId xmlns:a16="http://schemas.microsoft.com/office/drawing/2014/main" id="{6CBA84B9-04BB-413B-AE2B-E54A0ECF217B}"/>
              </a:ext>
            </a:extLst>
          </p:cNvPr>
          <p:cNvSpPr/>
          <p:nvPr userDrawn="1"/>
        </p:nvSpPr>
        <p:spPr>
          <a:xfrm>
            <a:off x="921212" y="-36648"/>
            <a:ext cx="6377363" cy="449635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23" name="Pladsholder til billede 7">
            <a:extLst>
              <a:ext uri="{FF2B5EF4-FFF2-40B4-BE49-F238E27FC236}">
                <a16:creationId xmlns:a16="http://schemas.microsoft.com/office/drawing/2014/main" id="{2D3C8634-6A3D-4285-8FCC-17950D72F5C0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800" kern="1200" baseline="0" noProof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PAF/KAF/MAF/KAR... </a:t>
            </a:r>
            <a:br>
              <a:rPr lang="da-DK" noProof="0" dirty="0"/>
            </a:br>
            <a:r>
              <a:rPr lang="da-DK" noProof="0" dirty="0"/>
              <a:t>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24" name="Pladsholder til billede 7">
            <a:extLst>
              <a:ext uri="{FF2B5EF4-FFF2-40B4-BE49-F238E27FC236}">
                <a16:creationId xmlns:a16="http://schemas.microsoft.com/office/drawing/2014/main" id="{46E59BC0-05D3-4ED2-A86F-1DEEC3F5D33A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GUDP, </a:t>
            </a:r>
            <a:r>
              <a:rPr lang="da-DK" noProof="0" dirty="0" err="1"/>
              <a:t>DanAvl</a:t>
            </a:r>
            <a:r>
              <a:rPr lang="da-DK" noProof="0" dirty="0"/>
              <a:t> eller fond-logo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3781" y="2144494"/>
            <a:ext cx="5914064" cy="433324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E56204B-D664-46BE-9306-61AD5C5360C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854CE882-5FD9-4B9F-B15E-5F42C333152A}"/>
              </a:ext>
            </a:extLst>
          </p:cNvPr>
          <p:cNvSpPr/>
          <p:nvPr userDrawn="1"/>
        </p:nvSpPr>
        <p:spPr>
          <a:xfrm>
            <a:off x="10834226" y="5999432"/>
            <a:ext cx="892800" cy="374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D5B630E-43CE-844A-940E-F43487ACEA3D}" type="datetime1">
              <a:rPr lang="da-DK" smtClean="0"/>
              <a:t>15-12-2025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11104642" cy="4148139"/>
          </a:xfrm>
        </p:spPr>
        <p:txBody>
          <a:bodyPr/>
          <a:lstStyle>
            <a:lvl1pPr>
              <a:spcAft>
                <a:spcPts val="600"/>
              </a:spcAft>
              <a:defRPr sz="2400"/>
            </a:lvl1pPr>
            <a:lvl2pPr>
              <a:spcAft>
                <a:spcPts val="600"/>
              </a:spcAft>
              <a:defRPr sz="2400"/>
            </a:lvl2pPr>
            <a:lvl3pPr>
              <a:spcAft>
                <a:spcPts val="600"/>
              </a:spcAft>
              <a:defRPr sz="2000"/>
            </a:lvl3pPr>
            <a:lvl4pPr>
              <a:spcAft>
                <a:spcPts val="600"/>
              </a:spcAft>
              <a:defRPr sz="1800"/>
            </a:lvl4pPr>
            <a:lvl5pPr>
              <a:spcAft>
                <a:spcPts val="600"/>
              </a:spcAft>
              <a:defRPr sz="1800"/>
            </a:lvl5pPr>
          </a:lstStyle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9792" y="392885"/>
            <a:ext cx="9858808" cy="71163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925" y="1549399"/>
            <a:ext cx="11104642" cy="41481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i master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88600" y="452084"/>
            <a:ext cx="1012824" cy="144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chemeClr val="accent3"/>
                </a:solidFill>
              </a:defRPr>
            </a:lvl1pPr>
          </a:lstStyle>
          <a:p>
            <a:fld id="{1C94F387-72AF-7F46-9F62-3BEE8B63B887}" type="datetime1">
              <a:rPr lang="da-DK" smtClean="0"/>
              <a:pPr/>
              <a:t>15-12-2025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1424" y="452085"/>
            <a:ext cx="246143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chemeClr val="accent3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5A28E9EC-BC9A-4D03-A0B6-399FCB73B80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118" y="6028696"/>
            <a:ext cx="857484" cy="35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31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33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4000"/>
        </a:lnSpc>
        <a:spcBef>
          <a:spcPts val="0"/>
        </a:spcBef>
        <a:spcAft>
          <a:spcPts val="600"/>
        </a:spcAft>
        <a:buFont typeface="Arial"/>
        <a:buChar char="•"/>
        <a:defRPr sz="24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53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2200" b="0" kern="1200">
          <a:solidFill>
            <a:srgbClr val="000000"/>
          </a:solidFill>
          <a:latin typeface="+mn-lt"/>
          <a:ea typeface="+mn-ea"/>
          <a:cs typeface="+mn-cs"/>
        </a:defRPr>
      </a:lvl2pPr>
      <a:lvl3pPr marL="80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2000" b="0" kern="1200">
          <a:solidFill>
            <a:srgbClr val="000000"/>
          </a:solidFill>
          <a:latin typeface="+mn-lt"/>
          <a:ea typeface="+mn-ea"/>
          <a:cs typeface="+mn-cs"/>
        </a:defRPr>
      </a:lvl3pPr>
      <a:lvl4pPr marL="9769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11389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open.spotify.com/episode/4tH0rAnCnywcBoXPviMoxU?si=75c899bf405547f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Podcast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Hør podcasten ” Resultater fra afprøvning af forskellige indretning af kælvningsafdeling ”.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Du finder podcasten i iTunes, via Android og på SEGES Podcast:</a:t>
            </a:r>
          </a:p>
          <a:p>
            <a:pPr marL="0" indent="0">
              <a:buNone/>
            </a:pPr>
            <a:r>
              <a:rPr lang="da-DK" dirty="0"/>
              <a:t>Indsæt link til podcasten: </a:t>
            </a:r>
            <a:r>
              <a:rPr lang="da-DK" dirty="0">
                <a:hlinkClick r:id="rId2"/>
              </a:rPr>
              <a:t>https://open.spotify.com/episode/4tH0rAnCnywcBoXPviMoxU?si=75c899bf405547f7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9" name="Pladsholder til indhold 2">
            <a:extLst>
              <a:ext uri="{FF2B5EF4-FFF2-40B4-BE49-F238E27FC236}">
                <a16:creationId xmlns:a16="http://schemas.microsoft.com/office/drawing/2014/main" id="{B0DCF0B0-7275-4CAA-BBBD-8B1DD1EF038D}"/>
              </a:ext>
            </a:extLst>
          </p:cNvPr>
          <p:cNvSpPr txBox="1">
            <a:spLocks/>
          </p:cNvSpPr>
          <p:nvPr/>
        </p:nvSpPr>
        <p:spPr>
          <a:xfrm>
            <a:off x="6961654" y="1104523"/>
            <a:ext cx="3754755" cy="25922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 algn="l" defTabSz="914400" rtl="0" eaLnBrk="1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Font typeface="Arial"/>
              <a:buChar char="•"/>
              <a:defRPr sz="18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377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2300"/>
              </a:spcAft>
              <a:buFont typeface="Arial"/>
              <a:buChar char="•"/>
              <a:defRPr sz="16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8077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2300"/>
              </a:spcAft>
              <a:buFont typeface="Arial"/>
              <a:buChar char="•"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9769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2300"/>
              </a:spcAft>
              <a:buFont typeface="Arial"/>
              <a:buChar char="•"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1389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/>
              <a:buChar char="•"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da-DK" dirty="0"/>
          </a:p>
        </p:txBody>
      </p:sp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80DB2CD8-3075-48D3-8C39-448C7B8F5AC6}"/>
              </a:ext>
            </a:extLst>
          </p:cNvPr>
          <p:cNvSpPr txBox="1">
            <a:spLocks/>
          </p:cNvSpPr>
          <p:nvPr/>
        </p:nvSpPr>
        <p:spPr>
          <a:xfrm>
            <a:off x="617489" y="5148061"/>
            <a:ext cx="11136546" cy="2539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 algn="l" defTabSz="914400" rtl="0" eaLnBrk="1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Font typeface="Arial"/>
              <a:buChar char="•"/>
              <a:defRPr sz="18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377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2300"/>
              </a:spcAft>
              <a:buFont typeface="Arial"/>
              <a:buChar char="•"/>
              <a:defRPr sz="16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8077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2300"/>
              </a:spcAft>
              <a:buFont typeface="Arial"/>
              <a:buChar char="•"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9769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2300"/>
              </a:spcAft>
              <a:buFont typeface="Arial"/>
              <a:buChar char="•"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1389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/>
              <a:buChar char="•"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r>
              <a:rPr lang="da-DK" sz="1400" dirty="0"/>
              <a:t>Hvis du ikke kan få adgang til videoen, kan du kontakte SEGES Innovation P/S. Videoen er dokumenteret på SEGES.TV og i projektets arkiv.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1FAB3686-D5A2-78C1-CF08-A42209215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908" y="313006"/>
            <a:ext cx="5778600" cy="1236393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727074E0-8B70-46B3-D822-67419A2978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12" y="5910217"/>
            <a:ext cx="2426335" cy="294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3353257"/>
      </p:ext>
    </p:extLst>
  </p:cSld>
  <p:clrMapOvr>
    <a:masterClrMapping/>
  </p:clrMapOvr>
</p:sld>
</file>

<file path=ppt/theme/theme1.xml><?xml version="1.0" encoding="utf-8"?>
<a:theme xmlns:a="http://schemas.openxmlformats.org/drawingml/2006/main" name="SEGES Innovation">
  <a:themeElements>
    <a:clrScheme name="SEGES PS">
      <a:dk1>
        <a:srgbClr val="000000"/>
      </a:dk1>
      <a:lt1>
        <a:sysClr val="window" lastClr="FFFFFF"/>
      </a:lt1>
      <a:dk2>
        <a:srgbClr val="005521"/>
      </a:dk2>
      <a:lt2>
        <a:srgbClr val="FFFFFF"/>
      </a:lt2>
      <a:accent1>
        <a:srgbClr val="71AE89"/>
      </a:accent1>
      <a:accent2>
        <a:srgbClr val="00435E"/>
      </a:accent2>
      <a:accent3>
        <a:srgbClr val="CECCBB"/>
      </a:accent3>
      <a:accent4>
        <a:srgbClr val="9DDCF9"/>
      </a:accent4>
      <a:accent5>
        <a:srgbClr val="4B3E31"/>
      </a:accent5>
      <a:accent6>
        <a:srgbClr val="EE6C00"/>
      </a:accent6>
      <a:hlink>
        <a:srgbClr val="00435E"/>
      </a:hlink>
      <a:folHlink>
        <a:srgbClr val="09562C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kabelon_til_afrapportering_af_podcast.pptx" id="{53EFAAF1-4C22-4110-B42C-A9B4E268EAE8}" vid="{A22B2BAD-D579-4A2B-8178-1B486F62EB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9d199d1-cd14-45bf-9ad4-24833bdd9c38" xsi:nil="true"/>
    <lcf76f155ced4ddcb4097134ff3c332f xmlns="07b16cc2-2e23-4e23-9cad-c57b9071b7d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B9B424982963D449872DEFEB09BFB86" ma:contentTypeVersion="24" ma:contentTypeDescription="Opret et nyt dokument." ma:contentTypeScope="" ma:versionID="ded3ff5909690be997cc98b33e3dd73c">
  <xsd:schema xmlns:xsd="http://www.w3.org/2001/XMLSchema" xmlns:xs="http://www.w3.org/2001/XMLSchema" xmlns:p="http://schemas.microsoft.com/office/2006/metadata/properties" xmlns:ns2="09d199d1-cd14-45bf-9ad4-24833bdd9c38" xmlns:ns3="07b16cc2-2e23-4e23-9cad-c57b9071b7d2" targetNamespace="http://schemas.microsoft.com/office/2006/metadata/properties" ma:root="true" ma:fieldsID="c0bd668289bae1eb50bec1947f8a1374" ns2:_="" ns3:_="">
    <xsd:import namespace="09d199d1-cd14-45bf-9ad4-24833bdd9c38"/>
    <xsd:import namespace="07b16cc2-2e23-4e23-9cad-c57b9071b7d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d199d1-cd14-45bf-9ad4-24833bdd9c3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e21c7b9a-a939-4f23-8174-7629bcea13e0}" ma:internalName="TaxCatchAll" ma:showField="CatchAllData" ma:web="09d199d1-cd14-45bf-9ad4-24833bdd9c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b16cc2-2e23-4e23-9cad-c57b9071b7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ledmærker" ma:readOnly="false" ma:fieldId="{5cf76f15-5ced-4ddc-b409-7134ff3c332f}" ma:taxonomyMulti="true" ma:sspId="569b95a1-5dc9-4e32-8837-88d03b31d30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0FEDF7-2B8F-4338-B105-AAF5F0C51340}">
  <ds:schemaRefs>
    <ds:schemaRef ds:uri="http://schemas.microsoft.com/office/2006/metadata/properties"/>
    <ds:schemaRef ds:uri="http://schemas.microsoft.com/office/infopath/2007/PartnerControls"/>
    <ds:schemaRef ds:uri="09d199d1-cd14-45bf-9ad4-24833bdd9c38"/>
    <ds:schemaRef ds:uri="07b16cc2-2e23-4e23-9cad-c57b9071b7d2"/>
  </ds:schemaRefs>
</ds:datastoreItem>
</file>

<file path=customXml/itemProps2.xml><?xml version="1.0" encoding="utf-8"?>
<ds:datastoreItem xmlns:ds="http://schemas.openxmlformats.org/officeDocument/2006/customXml" ds:itemID="{49104362-604D-43EB-94DF-66DDC07DAA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9ADFC8-B30A-43C9-9B43-EF6DB504CD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d199d1-cd14-45bf-9ad4-24833bdd9c38"/>
    <ds:schemaRef ds:uri="07b16cc2-2e23-4e23-9cad-c57b9071b7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Skabelon_til_afrapportering_af_podcast</Template>
  <TotalTime>0</TotalTime>
  <Words>76</Words>
  <Application>Microsoft Office PowerPoint</Application>
  <PresentationFormat>Brugerdefineret</PresentationFormat>
  <Paragraphs>14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4" baseType="lpstr">
      <vt:lpstr>Arial</vt:lpstr>
      <vt:lpstr>Calibri</vt:lpstr>
      <vt:lpstr>SEGES Innovation</vt:lpstr>
      <vt:lpstr>Podcast</vt:lpstr>
    </vt:vector>
  </TitlesOfParts>
  <Company>SEGES Innovation - Sekretariat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Louise Holmen Møller</dc:creator>
  <cp:lastModifiedBy>Louise Holmen Møller</cp:lastModifiedBy>
  <cp:revision>1</cp:revision>
  <dcterms:created xsi:type="dcterms:W3CDTF">2025-12-15T10:20:45Z</dcterms:created>
  <dcterms:modified xsi:type="dcterms:W3CDTF">2025-12-15T11:49:13Z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0x0101009B9B424982963D449872DEFEB09BFB86</vt:lpwstr>
  </property>
</Properties>
</file>